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23.04.2015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23.04.2015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23.04.2015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23.04.2015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23.04.2015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23.04.2015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23.04.2015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23.04.2015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23.04.2015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23.04.2015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23.04.2015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6636F-9E64-48A9-A0E8-D6911EA208CE}" type="datetimeFigureOut">
              <a:rPr lang="nb-NO" smtClean="0"/>
              <a:t>23.04.2015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415" y="260648"/>
            <a:ext cx="2592288" cy="562667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251520" y="249289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b="1" dirty="0">
                <a:latin typeface="Arial" panose="020B0604020202020204" pitchFamily="34" charset="0"/>
                <a:cs typeface="Arial" panose="020B0604020202020204" pitchFamily="34" charset="0"/>
              </a:rPr>
              <a:t>Indikatorer for kjønnslikestilling i Lindesnesregionen 2013</a:t>
            </a:r>
            <a:br>
              <a:rPr lang="nb-NO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200" i="1" dirty="0"/>
              <a:t>Tall hentet fra SSB</a:t>
            </a:r>
          </a:p>
        </p:txBody>
      </p:sp>
      <p:sp>
        <p:nvSpPr>
          <p:cNvPr id="6" name="Rektangel 5"/>
          <p:cNvSpPr/>
          <p:nvPr/>
        </p:nvSpPr>
        <p:spPr>
          <a:xfrm>
            <a:off x="6743422" y="6489156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100" i="1" dirty="0"/>
              <a:t>Utarbeidet av Senter for likestilling</a:t>
            </a:r>
          </a:p>
        </p:txBody>
      </p:sp>
    </p:spTree>
    <p:extLst>
      <p:ext uri="{BB962C8B-B14F-4D97-AF65-F5344CB8AC3E}">
        <p14:creationId xmlns:p14="http://schemas.microsoft.com/office/powerpoint/2010/main" val="194713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53586"/>
            <a:ext cx="5472608" cy="577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56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5832648" cy="585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48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98167"/>
            <a:ext cx="5909096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224136" cy="28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63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67261"/>
            <a:ext cx="5897733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1"/>
            <a:ext cx="1547664" cy="45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05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642" y="2453363"/>
            <a:ext cx="4718304" cy="10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4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5832648" cy="576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3"/>
            <a:ext cx="1803038" cy="43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71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1"/>
            <a:ext cx="5904656" cy="595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31" y="139455"/>
            <a:ext cx="1444382" cy="33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4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5916737" cy="560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19" y="116632"/>
            <a:ext cx="1444383" cy="36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6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663" y="476672"/>
            <a:ext cx="5549665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619672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35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53407"/>
            <a:ext cx="5688632" cy="586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26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761" y="547011"/>
            <a:ext cx="5832648" cy="61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51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52" y="476672"/>
            <a:ext cx="808288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72482"/>
            <a:ext cx="149742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74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936" y="548680"/>
            <a:ext cx="5472608" cy="563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3"/>
            <a:ext cx="18002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98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</Words>
  <Application>Microsoft Office PowerPoint</Application>
  <PresentationFormat>Skjermfremvisning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5" baseType="lpstr">
      <vt:lpstr>Kontortema</vt:lpstr>
      <vt:lpstr> 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Auditoriebruker 1</dc:creator>
  <cp:lastModifiedBy>Åsta Louise Einstabland</cp:lastModifiedBy>
  <cp:revision>8</cp:revision>
  <dcterms:created xsi:type="dcterms:W3CDTF">2015-04-23T08:54:33Z</dcterms:created>
  <dcterms:modified xsi:type="dcterms:W3CDTF">2015-04-23T10:09:15Z</dcterms:modified>
</cp:coreProperties>
</file>